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58" r:id="rId4"/>
    <p:sldId id="277" r:id="rId5"/>
    <p:sldId id="279" r:id="rId6"/>
    <p:sldId id="297" r:id="rId7"/>
    <p:sldId id="259" r:id="rId8"/>
    <p:sldId id="281" r:id="rId9"/>
    <p:sldId id="260" r:id="rId10"/>
    <p:sldId id="261" r:id="rId11"/>
    <p:sldId id="262" r:id="rId12"/>
    <p:sldId id="285" r:id="rId13"/>
    <p:sldId id="299" r:id="rId14"/>
    <p:sldId id="296" r:id="rId15"/>
    <p:sldId id="295" r:id="rId16"/>
    <p:sldId id="300" r:id="rId17"/>
    <p:sldId id="287" r:id="rId18"/>
    <p:sldId id="284" r:id="rId19"/>
    <p:sldId id="302" r:id="rId20"/>
    <p:sldId id="289" r:id="rId21"/>
    <p:sldId id="301" r:id="rId22"/>
    <p:sldId id="294" r:id="rId23"/>
    <p:sldId id="286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97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302"/>
            <p14:sldId id="289"/>
            <p14:sldId id="301"/>
            <p14:sldId id="294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</a:t>
            </a:r>
            <a:br>
              <a:rPr lang="en-US" sz="3600" dirty="0"/>
            </a:br>
            <a:r>
              <a:rPr lang="en-US" sz="3600" dirty="0"/>
              <a:t>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  <a:p>
            <a:r>
              <a:rPr lang="en-US" dirty="0"/>
              <a:t>Prometheus alert rules</a:t>
            </a:r>
          </a:p>
          <a:p>
            <a:r>
              <a:rPr lang="en-US" dirty="0"/>
              <a:t>Grafana dashboard definitions</a:t>
            </a:r>
          </a:p>
          <a:p>
            <a:r>
              <a:rPr lang="en-US" dirty="0"/>
              <a:t>Backup (currently with ARK)</a:t>
            </a:r>
          </a:p>
        </p:txBody>
      </p:sp>
    </p:spTree>
    <p:extLst>
      <p:ext uri="{BB962C8B-B14F-4D97-AF65-F5344CB8AC3E}">
        <p14:creationId xmlns:p14="http://schemas.microsoft.com/office/powerpoint/2010/main" val="4827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2362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384</Words>
  <Application>Microsoft Macintosh PowerPoint</Application>
  <PresentationFormat>Widescreen</PresentationFormat>
  <Paragraphs>107</Paragraphs>
  <Slides>24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Deployment  Services  ConfigMap  Service Catalog 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tools!</vt:lpstr>
      <vt:lpstr>Application must be smarter (12factorapps, migrations, coordination, metrics)</vt:lpstr>
      <vt:lpstr>Still unknown</vt:lpstr>
      <vt:lpstr>Effective Kubernetes</vt:lpstr>
      <vt:lpstr>Effective Kubernetes</vt:lpstr>
      <vt:lpstr>PowerPoint Presentation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94</cp:revision>
  <dcterms:created xsi:type="dcterms:W3CDTF">2018-11-19T05:37:29Z</dcterms:created>
  <dcterms:modified xsi:type="dcterms:W3CDTF">2018-11-19T11:00:50Z</dcterms:modified>
</cp:coreProperties>
</file>